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9"/>
  </p:notesMasterIdLst>
  <p:handoutMasterIdLst>
    <p:handoutMasterId r:id="rId10"/>
  </p:handoutMasterIdLst>
  <p:sldIdLst>
    <p:sldId id="257" r:id="rId5"/>
    <p:sldId id="393" r:id="rId6"/>
    <p:sldId id="279" r:id="rId7"/>
    <p:sldId id="39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3725" autoAdjust="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7144"/>
            <a:ext cx="3565524" cy="2384898"/>
          </a:xfrm>
        </p:spPr>
        <p:txBody>
          <a:bodyPr anchor="b" anchorCtr="0">
            <a:normAutofit fontScale="90000"/>
          </a:bodyPr>
          <a:lstStyle/>
          <a:p>
            <a:r>
              <a:rPr lang="en-US" dirty="0"/>
              <a:t>No Man's Sky Interactive 3D Galaxy Map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4092" r="25352"/>
          <a:stretch/>
        </p:blipFill>
        <p:spPr>
          <a:xfrm>
            <a:off x="0" y="1"/>
            <a:ext cx="7686676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4" y="5126037"/>
            <a:ext cx="3565524" cy="1731963"/>
          </a:xfrm>
        </p:spPr>
        <p:txBody>
          <a:bodyPr>
            <a:normAutofit/>
          </a:bodyPr>
          <a:lstStyle/>
          <a:p>
            <a:r>
              <a:rPr lang="en-US" dirty="0"/>
              <a:t>Derek Borders</a:t>
            </a:r>
          </a:p>
          <a:p>
            <a:r>
              <a:rPr lang="en-US" dirty="0"/>
              <a:t>CSCI 490 </a:t>
            </a:r>
          </a:p>
          <a:p>
            <a:r>
              <a:rPr lang="en-US" dirty="0"/>
              <a:t>Capstone Project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48399D-A40C-DF69-9EDE-25136AF6BD48}"/>
              </a:ext>
            </a:extLst>
          </p:cNvPr>
          <p:cNvSpPr txBox="1">
            <a:spLocks/>
          </p:cNvSpPr>
          <p:nvPr/>
        </p:nvSpPr>
        <p:spPr>
          <a:xfrm>
            <a:off x="7999414" y="2782541"/>
            <a:ext cx="3565524" cy="168341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Using Computer Vision to </a:t>
            </a:r>
          </a:p>
          <a:p>
            <a:r>
              <a:rPr lang="en-US" sz="2000" dirty="0"/>
              <a:t>Extract Galactic Coordinates from Screen Captures</a:t>
            </a:r>
          </a:p>
          <a:p>
            <a:endParaRPr lang="en-US" sz="2000" dirty="0"/>
          </a:p>
          <a:p>
            <a:r>
              <a:rPr lang="en-US" sz="2000" dirty="0"/>
              <a:t>Plotting Personal &amp; Collective Explored Space in 3D Space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/>
          <a:lstStyle/>
          <a:p>
            <a:r>
              <a:rPr lang="en-US" dirty="0"/>
              <a:t>Content 2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A415A0-3B77-43FB-A408-5F1DA4B0A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98ECEC-4413-4244-8F21-0076EC51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As an NMS player, I would like to be able to visualize both the parts of the in-game galaxies I have personally explored, and the parts of the galaxy explored by the community as a whole. </a:t>
            </a:r>
          </a:p>
          <a:p>
            <a:pPr lvl="0"/>
            <a:r>
              <a:rPr lang="en-US" dirty="0"/>
              <a:t>I want to be able to visualize this massive scale of information in a way that is clean, intuitive, and visually compelling. 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A63626D-0E6E-4023-ABFC-A744C98621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58E9390-685C-4BAD-BFAD-EC56E81C474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Python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Pandas, </a:t>
            </a:r>
            <a:r>
              <a:rPr lang="en-US" dirty="0" err="1"/>
              <a:t>Numpy</a:t>
            </a: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PyTorch</a:t>
            </a:r>
            <a:r>
              <a:rPr lang="en-US" dirty="0"/>
              <a:t>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Plotly</a:t>
            </a:r>
            <a:r>
              <a:rPr lang="en-US" dirty="0"/>
              <a:t> Dash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TensorFlow / OpenCV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Nvidia RAPIDS suite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for GPU acceleration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Django (or React)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HTML/JS/CSS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Bootstrap / Material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Docker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A9BC34-CFDB-4D7A-8D6C-1CE608D09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39659" y="1731375"/>
            <a:ext cx="3566160" cy="535354"/>
          </a:xfrm>
        </p:spPr>
        <p:txBody>
          <a:bodyPr/>
          <a:lstStyle/>
          <a:p>
            <a:r>
              <a:rPr lang="en-US" dirty="0"/>
              <a:t>Growth Areas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014E48-5DD9-49CE-AD5B-0FEF69204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Deeper dive into computer vision</a:t>
            </a:r>
          </a:p>
          <a:p>
            <a:pPr lvl="0"/>
            <a:r>
              <a:rPr lang="en-US" dirty="0"/>
              <a:t>New tools I’ve been wanting to try  </a:t>
            </a:r>
          </a:p>
          <a:p>
            <a:pPr lvl="0"/>
            <a:r>
              <a:rPr lang="en-US" dirty="0"/>
              <a:t>Neural </a:t>
            </a:r>
            <a:r>
              <a:rPr lang="en-US"/>
              <a:t>Network / Transformer</a:t>
            </a:r>
            <a:endParaRPr lang="en-US" dirty="0"/>
          </a:p>
          <a:p>
            <a:r>
              <a:rPr lang="en-US" dirty="0"/>
              <a:t>3D Point Cloud Visualization practice</a:t>
            </a:r>
          </a:p>
          <a:p>
            <a:r>
              <a:rPr lang="en-US" dirty="0"/>
              <a:t>Web Scraping &amp; Processing</a:t>
            </a:r>
          </a:p>
          <a:p>
            <a:r>
              <a:rPr lang="en-US" dirty="0"/>
              <a:t>Large scale, dynamic implementation</a:t>
            </a:r>
          </a:p>
          <a:p>
            <a:r>
              <a:rPr lang="en-US" dirty="0"/>
              <a:t>Additional UI/UX practice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F0A8666-4477-461C-A79D-E91232EE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3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BF4F49-03E6-41CC-AF55-AD65DEBF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07237" y="1292637"/>
            <a:ext cx="667800" cy="631474"/>
            <a:chOff x="8069541" y="1262702"/>
            <a:chExt cx="667800" cy="631474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C1EDB74-7A6D-4D1E-B5BB-49E885D8D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4C11E97-305F-4D2F-B5FE-DE0ECD6BE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A51DAFE-3CF2-44EC-B173-C51A29866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0862" y="2227091"/>
            <a:ext cx="1343549" cy="1980000"/>
            <a:chOff x="10157513" y="3767025"/>
            <a:chExt cx="1343549" cy="19800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063301B-41B6-4FE1-B94D-CF323DEE8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9700806" y="4356548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20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EC698B9-63DB-4BC1-9F0D-4E46583B7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9751989" y="4268631"/>
              <a:ext cx="1853969" cy="1042921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0CEC20B-5710-4F96-B241-1656BCFA5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11393964" y="4748050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D00330D-9E5D-4427-87AC-50CF27018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10412937" y="3767025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86DB667-0553-4FB8-B0E0-77653993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77C6228-C5A8-44DC-ABD7-A22A4475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C194FA-5C19-77C8-63E0-DDC221DDA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8537"/>
            <a:ext cx="12192000" cy="2651760"/>
          </a:xfrm>
          <a:custGeom>
            <a:avLst/>
            <a:gdLst/>
            <a:ahLst/>
            <a:cxnLst/>
            <a:rect l="l" t="t" r="r" b="b"/>
            <a:pathLst>
              <a:path w="12192000" h="3647216">
                <a:moveTo>
                  <a:pt x="0" y="0"/>
                </a:moveTo>
                <a:lnTo>
                  <a:pt x="12192000" y="0"/>
                </a:lnTo>
                <a:lnTo>
                  <a:pt x="12192000" y="3647216"/>
                </a:lnTo>
                <a:lnTo>
                  <a:pt x="0" y="3647216"/>
                </a:lnTo>
                <a:close/>
              </a:path>
            </a:pathLst>
          </a:cu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2794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3400" dirty="0"/>
              <a:t>No Man’s Sky has a unique feature with its screen captures. When a screen capture is recorded in a specific way, coordinates are overlaid in the bottom left corner. These coordinates use in-game symbols that constitute a hexadecimal number system. </a:t>
            </a:r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: Shape 4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Oval 4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Oval 5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Group 5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67" name="Freeform: Shape 5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5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Oval 5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Oval 5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71" name="Rectangle 5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93185B-2416-1978-1951-3F7C3A8C5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4" y="1747344"/>
            <a:ext cx="5978524" cy="2884638"/>
          </a:xfrm>
          <a:custGeom>
            <a:avLst/>
            <a:gdLst/>
            <a:ahLst/>
            <a:cxnLst/>
            <a:rect l="l" t="t" r="r" b="b"/>
            <a:pathLst>
              <a:path w="6973888" h="5761037">
                <a:moveTo>
                  <a:pt x="0" y="0"/>
                </a:moveTo>
                <a:lnTo>
                  <a:pt x="6973888" y="0"/>
                </a:lnTo>
                <a:lnTo>
                  <a:pt x="6973888" y="5761037"/>
                </a:lnTo>
                <a:lnTo>
                  <a:pt x="0" y="5761037"/>
                </a:lnTo>
                <a:close/>
              </a:path>
            </a:pathLst>
          </a:custGeom>
        </p:spPr>
      </p:pic>
      <p:sp>
        <p:nvSpPr>
          <p:cNvPr id="72" name="Oval 60">
            <a:extLst>
              <a:ext uri="{FF2B5EF4-FFF2-40B4-BE49-F238E27FC236}">
                <a16:creationId xmlns:a16="http://schemas.microsoft.com/office/drawing/2014/main" id="{61B0F92C-925A-4D2E-839E-EB381378C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0" y="4960218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86DB667-0553-4FB8-B0E0-77653993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77C6228-C5A8-44DC-ABD7-A22A4475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844" y="1006629"/>
            <a:ext cx="4711700" cy="4562968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1900" dirty="0"/>
              <a:t>Using computer vision via neural network or transformer, I will extract these symbols from screenshots, convert them to their hexadecimal equivalent, and extract X, Y, and Z coordinates from the last 8 digits. </a:t>
            </a:r>
            <a:br>
              <a:rPr lang="en-US" sz="1900" dirty="0"/>
            </a:br>
            <a:br>
              <a:rPr lang="en-US" sz="1900" dirty="0"/>
            </a:br>
            <a:r>
              <a:rPr lang="en-US" sz="1900" dirty="0"/>
              <a:t>Using this method, I will construct interactive maps of space I have personally explored. </a:t>
            </a:r>
            <a:br>
              <a:rPr lang="en-US" sz="1900" dirty="0"/>
            </a:br>
            <a:br>
              <a:rPr lang="en-US" sz="1900" dirty="0"/>
            </a:br>
            <a:r>
              <a:rPr lang="en-US" sz="1900" dirty="0"/>
              <a:t>I will then scrape r/</a:t>
            </a:r>
            <a:r>
              <a:rPr lang="en-US" sz="1900" dirty="0" err="1"/>
              <a:t>NMScoordinateexchange</a:t>
            </a:r>
            <a:r>
              <a:rPr lang="en-US" sz="1900" dirty="0"/>
              <a:t> for similar images to construct a map of that sample of collectively explored space. </a:t>
            </a:r>
            <a:br>
              <a:rPr lang="en-US" sz="1900" dirty="0"/>
            </a:br>
            <a:br>
              <a:rPr lang="en-US" sz="1900" dirty="0"/>
            </a:br>
            <a:r>
              <a:rPr lang="en-US" sz="1900" dirty="0"/>
              <a:t>If all else goes well, I will then construct a dashboard style web interface to allow others to use this tool. </a:t>
            </a:r>
          </a:p>
        </p:txBody>
      </p:sp>
    </p:spTree>
    <p:extLst>
      <p:ext uri="{BB962C8B-B14F-4D97-AF65-F5344CB8AC3E}">
        <p14:creationId xmlns:p14="http://schemas.microsoft.com/office/powerpoint/2010/main" val="409774842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{9EF23714-CAF5-4FB4-868E-F61D576BCDFA}tf33713516_win32</Template>
  <TotalTime>46</TotalTime>
  <Words>339</Words>
  <Application>Microsoft Office PowerPoint</Application>
  <PresentationFormat>Widescreen</PresentationFormat>
  <Paragraphs>42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Gill Sans MT</vt:lpstr>
      <vt:lpstr>Walbaum Display</vt:lpstr>
      <vt:lpstr>3DFloatVTI</vt:lpstr>
      <vt:lpstr>No Man's Sky Interactive 3D Galaxy Map</vt:lpstr>
      <vt:lpstr>Content 2 </vt:lpstr>
      <vt:lpstr>No Man’s Sky has a unique feature with its screen captures. When a screen capture is recorded in a specific way, coordinates are overlaid in the bottom left corner. These coordinates use in-game symbols that constitute a hexadecimal number system. </vt:lpstr>
      <vt:lpstr>Using computer vision via neural network or transformer, I will extract these symbols from screenshots, convert them to their hexadecimal equivalent, and extract X, Y, and Z coordinates from the last 8 digits.   Using this method, I will construct interactive maps of space I have personally explored.   I will then scrape r/NMScoordinateexchange for similar images to construct a map of that sample of collectively explored space.   If all else goes well, I will then construct a dashboard style web interface to allow others to use this tool.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Derek Borders</dc:creator>
  <cp:lastModifiedBy>Derek Borders</cp:lastModifiedBy>
  <cp:revision>2</cp:revision>
  <dcterms:created xsi:type="dcterms:W3CDTF">2022-09-12T16:23:10Z</dcterms:created>
  <dcterms:modified xsi:type="dcterms:W3CDTF">2022-09-12T17:10:53Z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